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34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36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358" r:id="rId41"/>
    <p:sldId id="359" r:id="rId42"/>
    <p:sldId id="293" r:id="rId43"/>
    <p:sldId id="345" r:id="rId44"/>
    <p:sldId id="265" r:id="rId45"/>
    <p:sldId id="333" r:id="rId46"/>
    <p:sldId id="282" r:id="rId47"/>
    <p:sldId id="314" r:id="rId48"/>
    <p:sldId id="318" r:id="rId49"/>
    <p:sldId id="319" r:id="rId50"/>
    <p:sldId id="320" r:id="rId51"/>
    <p:sldId id="294" r:id="rId52"/>
    <p:sldId id="334" r:id="rId53"/>
    <p:sldId id="342" r:id="rId54"/>
    <p:sldId id="335" r:id="rId55"/>
    <p:sldId id="348" r:id="rId56"/>
    <p:sldId id="353" r:id="rId57"/>
    <p:sldId id="352" r:id="rId58"/>
    <p:sldId id="351" r:id="rId59"/>
    <p:sldId id="350" r:id="rId60"/>
    <p:sldId id="349" r:id="rId61"/>
    <p:sldId id="357" r:id="rId62"/>
    <p:sldId id="343" r:id="rId63"/>
    <p:sldId id="337" r:id="rId64"/>
    <p:sldId id="339" r:id="rId65"/>
    <p:sldId id="340" r:id="rId66"/>
    <p:sldId id="341" r:id="rId67"/>
    <p:sldId id="338" r:id="rId68"/>
    <p:sldId id="354" r:id="rId69"/>
    <p:sldId id="355" r:id="rId70"/>
    <p:sldId id="356" r:id="rId71"/>
    <p:sldId id="273" r:id="rId72"/>
    <p:sldId id="315" r:id="rId73"/>
    <p:sldId id="347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Lato" panose="020B0604020202020204" charset="0"/>
      <p:regular r:id="rId80"/>
      <p:bold r:id="rId81"/>
      <p:italic r:id="rId82"/>
      <p:boldItalic r:id="rId83"/>
    </p:embeddedFont>
    <p:embeddedFont>
      <p:font typeface="Montserrat" panose="020B0604020202020204" charset="-18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bin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7" y="861502"/>
            <a:ext cx="8810846" cy="4069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7" y="74863"/>
            <a:ext cx="7038900" cy="914100"/>
          </a:xfrm>
        </p:spPr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3005470"/>
            <a:ext cx="4323586" cy="1997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7" y="531913"/>
            <a:ext cx="5351766" cy="247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DNS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D81DFB-089A-4355-A5D9-50D0A5C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959556"/>
            <a:ext cx="8771582" cy="3625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57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B87F02-4F6D-467A-9E01-F8EC400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2" y="1307850"/>
            <a:ext cx="8907656" cy="325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299412" y="938107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831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22668573-2475-408D-9BCD-481E649C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7" y="495956"/>
            <a:ext cx="5796937" cy="419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626790" y="135841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853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3B037B-DD8B-4F1F-8992-E0FA43C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1038579"/>
            <a:ext cx="8327164" cy="3925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SANBA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863633" y="665928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4347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Diavetítés a képernyőre (16:9 oldalarány)</PresentationFormat>
  <Paragraphs>183</Paragraphs>
  <Slides>73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73</vt:i4>
      </vt:variant>
    </vt:vector>
  </HeadingPairs>
  <TitlesOfParts>
    <vt:vector size="80" baseType="lpstr">
      <vt:lpstr>Calibri</vt:lpstr>
      <vt:lpstr>Lato</vt:lpstr>
      <vt:lpstr>Times New Roman</vt:lpstr>
      <vt:lpstr>Montserrat</vt:lpstr>
      <vt:lpstr>Arial</vt:lpstr>
      <vt:lpstr>Symbol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RUBY és WEISS összeköttetés</vt:lpstr>
      <vt:lpstr>RUBY és WEISS összeköttetés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DNS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KEA</vt:lpstr>
      <vt:lpstr>LINUX KEA</vt:lpstr>
      <vt:lpstr>LINUX SANBA</vt:lpstr>
      <vt:lpstr>Oldal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204</cp:revision>
  <dcterms:modified xsi:type="dcterms:W3CDTF">2026-02-04T13:02:41Z</dcterms:modified>
</cp:coreProperties>
</file>